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6" r:id="rId3"/>
    <p:sldId id="342" r:id="rId4"/>
    <p:sldId id="279" r:id="rId5"/>
    <p:sldId id="257" r:id="rId6"/>
    <p:sldId id="330" r:id="rId7"/>
    <p:sldId id="261" r:id="rId8"/>
    <p:sldId id="343" r:id="rId9"/>
    <p:sldId id="3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765"/>
    <a:srgbClr val="F0B46C"/>
    <a:srgbClr val="FFFFFF"/>
    <a:srgbClr val="F3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9F6-6E09-2240-BDA9-08F227C3628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16DD-ACF9-3A4A-83E5-4DE399FB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2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879231"/>
            <a:ext cx="8305800" cy="59787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9569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1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67300" y="3429000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124700" y="3429000"/>
            <a:ext cx="20955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124700" y="1354016"/>
            <a:ext cx="2095500" cy="207498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20200" y="1354016"/>
            <a:ext cx="2057400" cy="207498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971800" y="1354015"/>
            <a:ext cx="2095500" cy="38070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25087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1"/>
            <a:ext cx="20574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124700" y="1"/>
            <a:ext cx="2095500" cy="392006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220200" y="1"/>
            <a:ext cx="2057400" cy="21589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1277600" y="1"/>
            <a:ext cx="2057400" cy="29717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971800" y="1"/>
            <a:ext cx="2095500" cy="361526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"/>
            <a:ext cx="2057400" cy="30479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143000" y="2"/>
            <a:ext cx="2057400" cy="268393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8867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220200" y="0"/>
            <a:ext cx="29718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75550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718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04335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971800" y="1344899"/>
            <a:ext cx="6248400" cy="416690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04832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035907" cy="6858000"/>
          </a:xfrm>
          <a:custGeom>
            <a:avLst/>
            <a:gdLst/>
            <a:ahLst/>
            <a:cxnLst/>
            <a:rect l="l" t="t" r="r" b="b"/>
            <a:pathLst>
              <a:path w="8035907" h="6858000">
                <a:moveTo>
                  <a:pt x="4621080" y="0"/>
                </a:moveTo>
                <a:lnTo>
                  <a:pt x="8035907" y="0"/>
                </a:lnTo>
                <a:lnTo>
                  <a:pt x="8035907" y="6858000"/>
                </a:lnTo>
                <a:lnTo>
                  <a:pt x="5921967" y="6858000"/>
                </a:lnTo>
                <a:lnTo>
                  <a:pt x="5921967" y="1637618"/>
                </a:lnTo>
                <a:lnTo>
                  <a:pt x="4621080" y="1637618"/>
                </a:lnTo>
                <a:close/>
                <a:moveTo>
                  <a:pt x="0" y="0"/>
                </a:moveTo>
                <a:lnTo>
                  <a:pt x="1452570" y="0"/>
                </a:lnTo>
                <a:lnTo>
                  <a:pt x="1547073" y="24007"/>
                </a:lnTo>
                <a:cubicBezTo>
                  <a:pt x="2774452" y="410017"/>
                  <a:pt x="3445381" y="1616656"/>
                  <a:pt x="3445381" y="3507642"/>
                </a:cubicBezTo>
                <a:cubicBezTo>
                  <a:pt x="3445381" y="5114694"/>
                  <a:pt x="2965012" y="6222163"/>
                  <a:pt x="2073628" y="6757392"/>
                </a:cubicBezTo>
                <a:lnTo>
                  <a:pt x="1880213" y="6858000"/>
                </a:lnTo>
                <a:lnTo>
                  <a:pt x="0" y="6858000"/>
                </a:lnTo>
                <a:lnTo>
                  <a:pt x="0" y="5268858"/>
                </a:lnTo>
                <a:lnTo>
                  <a:pt x="17652" y="5309501"/>
                </a:lnTo>
                <a:cubicBezTo>
                  <a:pt x="150210" y="5574061"/>
                  <a:pt x="343072" y="5692724"/>
                  <a:pt x="609856" y="5692724"/>
                </a:cubicBezTo>
                <a:cubicBezTo>
                  <a:pt x="1209483" y="5692724"/>
                  <a:pt x="1433073" y="5072771"/>
                  <a:pt x="1433073" y="3507642"/>
                </a:cubicBezTo>
                <a:cubicBezTo>
                  <a:pt x="1433073" y="1932350"/>
                  <a:pt x="1209483" y="1332722"/>
                  <a:pt x="609856" y="1332722"/>
                </a:cubicBezTo>
                <a:cubicBezTo>
                  <a:pt x="343072" y="1332722"/>
                  <a:pt x="150210" y="1447495"/>
                  <a:pt x="17652" y="1708529"/>
                </a:cubicBezTo>
                <a:lnTo>
                  <a:pt x="0" y="1748682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4826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692504" cy="6858000"/>
          </a:xfrm>
          <a:custGeom>
            <a:avLst/>
            <a:gdLst/>
            <a:ahLst/>
            <a:cxnLst/>
            <a:rect l="l" t="t" r="r" b="b"/>
            <a:pathLst>
              <a:path w="9692504" h="6858000">
                <a:moveTo>
                  <a:pt x="5873865" y="0"/>
                </a:moveTo>
                <a:lnTo>
                  <a:pt x="8051892" y="0"/>
                </a:lnTo>
                <a:lnTo>
                  <a:pt x="8232553" y="60425"/>
                </a:lnTo>
                <a:cubicBezTo>
                  <a:pt x="9026062" y="362020"/>
                  <a:pt x="9540057" y="966848"/>
                  <a:pt x="9540057" y="1749413"/>
                </a:cubicBezTo>
                <a:cubicBezTo>
                  <a:pt x="9540057" y="2552303"/>
                  <a:pt x="8940429" y="3345031"/>
                  <a:pt x="8147702" y="4147922"/>
                </a:cubicBezTo>
                <a:lnTo>
                  <a:pt x="6867142" y="5428482"/>
                </a:lnTo>
                <a:lnTo>
                  <a:pt x="9692504" y="5428482"/>
                </a:lnTo>
                <a:lnTo>
                  <a:pt x="9692504" y="6858000"/>
                </a:lnTo>
                <a:lnTo>
                  <a:pt x="4173900" y="6858000"/>
                </a:lnTo>
                <a:lnTo>
                  <a:pt x="4173900" y="5723214"/>
                </a:lnTo>
                <a:lnTo>
                  <a:pt x="6704531" y="3101115"/>
                </a:lnTo>
                <a:cubicBezTo>
                  <a:pt x="7050079" y="2745404"/>
                  <a:pt x="7324485" y="2338877"/>
                  <a:pt x="7324485" y="2064471"/>
                </a:cubicBezTo>
                <a:cubicBezTo>
                  <a:pt x="7324485" y="1739249"/>
                  <a:pt x="7090731" y="1566475"/>
                  <a:pt x="6674042" y="1566475"/>
                </a:cubicBezTo>
                <a:cubicBezTo>
                  <a:pt x="6115067" y="1566475"/>
                  <a:pt x="5393482" y="1912023"/>
                  <a:pt x="4722712" y="2470998"/>
                </a:cubicBezTo>
                <a:lnTo>
                  <a:pt x="3929984" y="946521"/>
                </a:lnTo>
                <a:cubicBezTo>
                  <a:pt x="4533423" y="520939"/>
                  <a:pt x="5160682" y="198575"/>
                  <a:pt x="5809279" y="16650"/>
                </a:cubicBezTo>
                <a:close/>
                <a:moveTo>
                  <a:pt x="0" y="0"/>
                </a:moveTo>
                <a:lnTo>
                  <a:pt x="1452570" y="0"/>
                </a:lnTo>
                <a:lnTo>
                  <a:pt x="1547073" y="24007"/>
                </a:lnTo>
                <a:cubicBezTo>
                  <a:pt x="2774452" y="410017"/>
                  <a:pt x="3445381" y="1616656"/>
                  <a:pt x="3445381" y="3507642"/>
                </a:cubicBezTo>
                <a:cubicBezTo>
                  <a:pt x="3445381" y="5114694"/>
                  <a:pt x="2965012" y="6222163"/>
                  <a:pt x="2073628" y="6757392"/>
                </a:cubicBezTo>
                <a:lnTo>
                  <a:pt x="1880212" y="6858000"/>
                </a:lnTo>
                <a:lnTo>
                  <a:pt x="0" y="6858000"/>
                </a:lnTo>
                <a:lnTo>
                  <a:pt x="0" y="5268858"/>
                </a:lnTo>
                <a:lnTo>
                  <a:pt x="17652" y="5309501"/>
                </a:lnTo>
                <a:cubicBezTo>
                  <a:pt x="150210" y="5574061"/>
                  <a:pt x="343072" y="5692724"/>
                  <a:pt x="609856" y="5692724"/>
                </a:cubicBezTo>
                <a:cubicBezTo>
                  <a:pt x="1209483" y="5692724"/>
                  <a:pt x="1433073" y="5072771"/>
                  <a:pt x="1433073" y="3507642"/>
                </a:cubicBezTo>
                <a:cubicBezTo>
                  <a:pt x="1433073" y="1932350"/>
                  <a:pt x="1209483" y="1332722"/>
                  <a:pt x="609856" y="1332722"/>
                </a:cubicBezTo>
                <a:cubicBezTo>
                  <a:pt x="343072" y="1332722"/>
                  <a:pt x="150210" y="1447495"/>
                  <a:pt x="17652" y="1708529"/>
                </a:cubicBezTo>
                <a:lnTo>
                  <a:pt x="0" y="1748682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and Drop image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611200" cy="6858000"/>
          </a:xfrm>
          <a:custGeom>
            <a:avLst/>
            <a:gdLst/>
            <a:ahLst/>
            <a:cxnLst/>
            <a:rect l="l" t="t" r="r" b="b"/>
            <a:pathLst>
              <a:path w="9611200" h="6858000">
                <a:moveTo>
                  <a:pt x="4173900" y="0"/>
                </a:moveTo>
                <a:lnTo>
                  <a:pt x="9265651" y="0"/>
                </a:lnTo>
                <a:lnTo>
                  <a:pt x="9265651" y="1149785"/>
                </a:lnTo>
                <a:lnTo>
                  <a:pt x="7476932" y="2796219"/>
                </a:lnTo>
                <a:lnTo>
                  <a:pt x="7822480" y="2857199"/>
                </a:lnTo>
                <a:cubicBezTo>
                  <a:pt x="8869287" y="3040136"/>
                  <a:pt x="9611200" y="3741395"/>
                  <a:pt x="9611200" y="4818692"/>
                </a:cubicBezTo>
                <a:cubicBezTo>
                  <a:pt x="9611200" y="5682561"/>
                  <a:pt x="9166561" y="6383662"/>
                  <a:pt x="8398863" y="6788005"/>
                </a:cubicBezTo>
                <a:lnTo>
                  <a:pt x="8249306" y="6858000"/>
                </a:lnTo>
                <a:lnTo>
                  <a:pt x="4946973" y="6858000"/>
                </a:lnTo>
                <a:lnTo>
                  <a:pt x="4742919" y="6784770"/>
                </a:lnTo>
                <a:cubicBezTo>
                  <a:pt x="4387168" y="6641553"/>
                  <a:pt x="4064646" y="6463856"/>
                  <a:pt x="3797863" y="6261862"/>
                </a:cubicBezTo>
                <a:lnTo>
                  <a:pt x="4641407" y="4656081"/>
                </a:lnTo>
                <a:cubicBezTo>
                  <a:pt x="5210544" y="5276034"/>
                  <a:pt x="5850825" y="5591093"/>
                  <a:pt x="6521594" y="5591093"/>
                </a:cubicBezTo>
                <a:cubicBezTo>
                  <a:pt x="7192364" y="5591093"/>
                  <a:pt x="7548074" y="5326850"/>
                  <a:pt x="7548074" y="4839018"/>
                </a:cubicBezTo>
                <a:cubicBezTo>
                  <a:pt x="7548074" y="4341022"/>
                  <a:pt x="7192364" y="4086943"/>
                  <a:pt x="6521594" y="4086943"/>
                </a:cubicBezTo>
                <a:lnTo>
                  <a:pt x="5251197" y="4086943"/>
                </a:lnTo>
                <a:lnTo>
                  <a:pt x="5251197" y="2979157"/>
                </a:lnTo>
                <a:lnTo>
                  <a:pt x="6755347" y="1525823"/>
                </a:lnTo>
                <a:lnTo>
                  <a:pt x="4173900" y="1525823"/>
                </a:lnTo>
                <a:close/>
                <a:moveTo>
                  <a:pt x="0" y="0"/>
                </a:moveTo>
                <a:lnTo>
                  <a:pt x="1452570" y="0"/>
                </a:lnTo>
                <a:lnTo>
                  <a:pt x="1547073" y="24007"/>
                </a:lnTo>
                <a:cubicBezTo>
                  <a:pt x="2774452" y="410017"/>
                  <a:pt x="3445381" y="1616656"/>
                  <a:pt x="3445381" y="3507642"/>
                </a:cubicBezTo>
                <a:cubicBezTo>
                  <a:pt x="3445381" y="5114694"/>
                  <a:pt x="2965012" y="6222163"/>
                  <a:pt x="2073628" y="6757392"/>
                </a:cubicBezTo>
                <a:lnTo>
                  <a:pt x="1880212" y="6858000"/>
                </a:lnTo>
                <a:lnTo>
                  <a:pt x="0" y="6858000"/>
                </a:lnTo>
                <a:lnTo>
                  <a:pt x="0" y="5268858"/>
                </a:lnTo>
                <a:lnTo>
                  <a:pt x="17652" y="5309501"/>
                </a:lnTo>
                <a:cubicBezTo>
                  <a:pt x="150210" y="5574061"/>
                  <a:pt x="343072" y="5692724"/>
                  <a:pt x="609856" y="5692724"/>
                </a:cubicBezTo>
                <a:cubicBezTo>
                  <a:pt x="1209483" y="5692724"/>
                  <a:pt x="1433073" y="5072771"/>
                  <a:pt x="1433073" y="3507642"/>
                </a:cubicBezTo>
                <a:cubicBezTo>
                  <a:pt x="1433073" y="1932350"/>
                  <a:pt x="1209483" y="1332722"/>
                  <a:pt x="609856" y="1332722"/>
                </a:cubicBezTo>
                <a:cubicBezTo>
                  <a:pt x="343072" y="1332722"/>
                  <a:pt x="150210" y="1447495"/>
                  <a:pt x="17652" y="1708529"/>
                </a:cubicBezTo>
                <a:lnTo>
                  <a:pt x="0" y="1748682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299" y="2727297"/>
            <a:ext cx="6210301" cy="33156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124701" y="0"/>
            <a:ext cx="50673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3484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534748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20054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955074"/>
            <a:ext cx="2057400" cy="39029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971800" y="2230244"/>
            <a:ext cx="2095500" cy="462775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067300" y="2620537"/>
            <a:ext cx="2057400" cy="423746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55441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971800" y="635620"/>
            <a:ext cx="20955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067300" y="635620"/>
            <a:ext cx="20574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124700" y="635620"/>
            <a:ext cx="2095500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220199" y="635620"/>
            <a:ext cx="2057401" cy="45608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8864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48250" y="0"/>
            <a:ext cx="4171950" cy="278780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2955073"/>
            <a:ext cx="2057400" cy="390292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85745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"/>
            <a:ext cx="4152900" cy="369105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093034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048250" y="1"/>
            <a:ext cx="7143750" cy="370220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9027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71258" y="6071017"/>
            <a:ext cx="629079" cy="489496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400" b="1" i="0" smtClean="0">
                <a:solidFill>
                  <a:schemeClr val="accent1"/>
                </a:solidFill>
                <a:latin typeface="Bebas Neue" charset="0"/>
                <a:ea typeface="Bebas Neue" charset="0"/>
                <a:cs typeface="Bebas Neue" charset="0"/>
              </a:rPr>
              <a:pPr algn="ctr"/>
              <a:t>‹#›</a:t>
            </a:fld>
            <a:endParaRPr lang="en-US" sz="1400" b="1" i="0" dirty="0">
              <a:solidFill>
                <a:schemeClr val="accent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81856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026661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71466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116271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161076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205882" y="-7495"/>
            <a:ext cx="0" cy="6858000"/>
          </a:xfrm>
          <a:prstGeom prst="line">
            <a:avLst/>
          </a:prstGeom>
          <a:ln w="63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 rot="16200000">
            <a:off x="-842658" y="4534942"/>
            <a:ext cx="26901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0" spc="600">
                <a:latin typeface="Bebas Neue" charset="0"/>
                <a:ea typeface="Bebas Neue" charset="0"/>
                <a:cs typeface="Bebas Neue" charset="0"/>
              </a:rPr>
              <a:t>www.dublindesign.com</a:t>
            </a:r>
            <a:endParaRPr lang="en-US" sz="1000" b="1" i="0" spc="600" dirty="0">
              <a:latin typeface="Bebas Neue" charset="0"/>
              <a:ea typeface="Bebas Neue" charset="0"/>
              <a:cs typeface="Bebas Neue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50499" y="6527216"/>
            <a:ext cx="89313" cy="330784"/>
            <a:chOff x="1569366" y="5427922"/>
            <a:chExt cx="89313" cy="330784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1614022" y="5435364"/>
              <a:ext cx="0" cy="323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riangle 19"/>
            <p:cNvSpPr/>
            <p:nvPr userDrawn="1"/>
          </p:nvSpPr>
          <p:spPr>
            <a:xfrm>
              <a:off x="1569366" y="5427922"/>
              <a:ext cx="89313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496"/>
            <a:ext cx="12192000" cy="68654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9127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14401" y="0"/>
            <a:ext cx="83058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138900"/>
            <a:ext cx="5067300" cy="47191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58958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220200" cy="242514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0753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67300" y="0"/>
            <a:ext cx="41529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352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673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56138"/>
            <a:ext cx="4152900" cy="432581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58091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5"/>
            <a:ext cx="6210300" cy="456320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1" y="3429000"/>
            <a:ext cx="2095500" cy="295421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6411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6"/>
            <a:ext cx="6210300" cy="40092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0" y="3683976"/>
            <a:ext cx="4152900" cy="273440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10939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7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1872" userDrawn="1">
          <p15:clr>
            <a:srgbClr val="F26B43"/>
          </p15:clr>
        </p15:guide>
        <p15:guide id="4" pos="3192" userDrawn="1">
          <p15:clr>
            <a:srgbClr val="F26B43"/>
          </p15:clr>
        </p15:guide>
        <p15:guide id="5" pos="4488" userDrawn="1">
          <p15:clr>
            <a:srgbClr val="F26B43"/>
          </p15:clr>
        </p15:guide>
        <p15:guide id="6" pos="5808" userDrawn="1">
          <p15:clr>
            <a:srgbClr val="F26B43"/>
          </p15:clr>
        </p15:guide>
        <p15:guide id="7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Yer Tutucusu 3">
            <a:extLst>
              <a:ext uri="{FF2B5EF4-FFF2-40B4-BE49-F238E27FC236}">
                <a16:creationId xmlns:a16="http://schemas.microsoft.com/office/drawing/2014/main" id="{709AF632-8689-DC71-7A25-BFCA83A477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DF28779C-DCB5-D49E-AF57-0FFEA9C4F30D}"/>
              </a:ext>
            </a:extLst>
          </p:cNvPr>
          <p:cNvSpPr/>
          <p:nvPr/>
        </p:nvSpPr>
        <p:spPr>
          <a:xfrm>
            <a:off x="3116" y="-8792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067300" y="812800"/>
            <a:ext cx="2057400" cy="4411133"/>
          </a:xfrm>
          <a:custGeom>
            <a:avLst/>
            <a:gdLst>
              <a:gd name="connsiteX0" fmla="*/ 0 w 2057400"/>
              <a:gd name="connsiteY0" fmla="*/ 0 h 4411133"/>
              <a:gd name="connsiteX1" fmla="*/ 2057400 w 2057400"/>
              <a:gd name="connsiteY1" fmla="*/ 0 h 4411133"/>
              <a:gd name="connsiteX2" fmla="*/ 2057400 w 2057400"/>
              <a:gd name="connsiteY2" fmla="*/ 4411133 h 4411133"/>
              <a:gd name="connsiteX3" fmla="*/ 1612900 w 2057400"/>
              <a:gd name="connsiteY3" fmla="*/ 4411133 h 4411133"/>
              <a:gd name="connsiteX4" fmla="*/ 1612900 w 2057400"/>
              <a:gd name="connsiteY4" fmla="*/ 4357167 h 4411133"/>
              <a:gd name="connsiteX5" fmla="*/ 2003434 w 2057400"/>
              <a:gd name="connsiteY5" fmla="*/ 4357167 h 4411133"/>
              <a:gd name="connsiteX6" fmla="*/ 2003434 w 2057400"/>
              <a:gd name="connsiteY6" fmla="*/ 53966 h 4411133"/>
              <a:gd name="connsiteX7" fmla="*/ 53966 w 2057400"/>
              <a:gd name="connsiteY7" fmla="*/ 53966 h 4411133"/>
              <a:gd name="connsiteX8" fmla="*/ 53966 w 2057400"/>
              <a:gd name="connsiteY8" fmla="*/ 4357167 h 4411133"/>
              <a:gd name="connsiteX9" fmla="*/ 444500 w 2057400"/>
              <a:gd name="connsiteY9" fmla="*/ 4357167 h 4411133"/>
              <a:gd name="connsiteX10" fmla="*/ 444500 w 2057400"/>
              <a:gd name="connsiteY10" fmla="*/ 4411133 h 4411133"/>
              <a:gd name="connsiteX11" fmla="*/ 0 w 2057400"/>
              <a:gd name="connsiteY11" fmla="*/ 4411133 h 441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7400" h="4411133">
                <a:moveTo>
                  <a:pt x="0" y="0"/>
                </a:moveTo>
                <a:lnTo>
                  <a:pt x="2057400" y="0"/>
                </a:lnTo>
                <a:lnTo>
                  <a:pt x="2057400" y="4411133"/>
                </a:lnTo>
                <a:lnTo>
                  <a:pt x="1612900" y="4411133"/>
                </a:lnTo>
                <a:lnTo>
                  <a:pt x="1612900" y="4357167"/>
                </a:lnTo>
                <a:lnTo>
                  <a:pt x="2003434" y="4357167"/>
                </a:lnTo>
                <a:lnTo>
                  <a:pt x="2003434" y="53966"/>
                </a:lnTo>
                <a:lnTo>
                  <a:pt x="53966" y="53966"/>
                </a:lnTo>
                <a:lnTo>
                  <a:pt x="53966" y="4357167"/>
                </a:lnTo>
                <a:lnTo>
                  <a:pt x="444500" y="4357167"/>
                </a:lnTo>
                <a:lnTo>
                  <a:pt x="444500" y="4411133"/>
                </a:lnTo>
                <a:lnTo>
                  <a:pt x="0" y="4411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87533" y="3428999"/>
            <a:ext cx="0" cy="448733"/>
          </a:xfrm>
          <a:prstGeom prst="line">
            <a:avLst/>
          </a:prstGeom>
          <a:ln w="101600">
            <a:solidFill>
              <a:srgbClr val="DFA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67759" y="4023604"/>
            <a:ext cx="165648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alpha val="70000"/>
                  </a:schemeClr>
                </a:solidFill>
                <a:latin typeface="+mj-lt"/>
              </a:rPr>
              <a:t>İzmir’in kalbinde.</a:t>
            </a:r>
          </a:p>
          <a:p>
            <a:pPr algn="ctr"/>
            <a:r>
              <a:rPr lang="tr-TR" dirty="0">
                <a:solidFill>
                  <a:schemeClr val="bg1">
                    <a:alpha val="70000"/>
                  </a:schemeClr>
                </a:solidFill>
                <a:latin typeface="+mj-lt"/>
              </a:rPr>
              <a:t>Doğayla </a:t>
            </a:r>
          </a:p>
          <a:p>
            <a:pPr algn="ctr"/>
            <a:r>
              <a:rPr lang="tr-TR" dirty="0">
                <a:solidFill>
                  <a:schemeClr val="bg1">
                    <a:alpha val="70000"/>
                  </a:schemeClr>
                </a:solidFill>
                <a:latin typeface="+mj-lt"/>
              </a:rPr>
              <a:t>iç içe.</a:t>
            </a:r>
            <a:endParaRPr lang="en-US" dirty="0">
              <a:solidFill>
                <a:schemeClr val="bg1">
                  <a:alpha val="70000"/>
                </a:schemeClr>
              </a:solidFill>
              <a:latin typeface="+mj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231A84-38F3-5479-6097-81A33D2E7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376" y="1311441"/>
            <a:ext cx="1880313" cy="19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67200" y="1600200"/>
            <a:ext cx="3657600" cy="36576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2514600"/>
            <a:ext cx="1828800" cy="18288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8033" y="3198167"/>
            <a:ext cx="45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latin typeface="+mj-lt"/>
              </a:rPr>
              <a:t>2.500.000 m</a:t>
            </a:r>
            <a:r>
              <a:rPr lang="tr-TR" sz="2400" baseline="30000" dirty="0">
                <a:latin typeface="+mj-lt"/>
              </a:rPr>
              <a:t>2</a:t>
            </a:r>
            <a:r>
              <a:rPr lang="tr-TR" sz="2400" dirty="0">
                <a:latin typeface="+mj-lt"/>
              </a:rPr>
              <a:t> üzerinde</a:t>
            </a:r>
            <a:endParaRPr lang="en-US" sz="24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2009" y="3198166"/>
            <a:ext cx="45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DFA765"/>
                </a:solidFill>
                <a:latin typeface="+mj-lt"/>
              </a:rPr>
              <a:t>bir hayat kuruluyor…</a:t>
            </a:r>
            <a:endParaRPr lang="en-US" sz="2400" kern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D98BEB0-565B-4DE6-CDFE-417A4FCEE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065" y="2817740"/>
            <a:ext cx="2253215" cy="12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69037BA3-EBC4-4B2D-B6D8-647402CFD8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96"/>
            <a:ext cx="12192000" cy="6865495"/>
          </a:xfr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67C2911-1FE6-6782-4B01-86DBEEE40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019" y="891117"/>
            <a:ext cx="1009963" cy="10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9D050D9F-261B-6C8E-F01E-099AD2D564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955074"/>
            <a:ext cx="2057400" cy="3902926"/>
          </a:xfrm>
        </p:spPr>
      </p:pic>
      <p:pic>
        <p:nvPicPr>
          <p:cNvPr id="8" name="Resim Yer Tutucusu 7">
            <a:extLst>
              <a:ext uri="{FF2B5EF4-FFF2-40B4-BE49-F238E27FC236}">
                <a16:creationId xmlns:a16="http://schemas.microsoft.com/office/drawing/2014/main" id="{59A51354-7DC9-FBA8-1A21-CE9D371FDE7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2230244"/>
            <a:ext cx="2095500" cy="4627756"/>
          </a:xfrm>
        </p:spPr>
      </p:pic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1F8436AC-E4CA-DE3C-7204-252ACE19DBC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00" y="2620537"/>
            <a:ext cx="2057400" cy="4237463"/>
          </a:xfrm>
        </p:spPr>
      </p:pic>
      <p:sp>
        <p:nvSpPr>
          <p:cNvPr id="9" name="TextBox 8"/>
          <p:cNvSpPr txBox="1"/>
          <p:nvPr/>
        </p:nvSpPr>
        <p:spPr>
          <a:xfrm>
            <a:off x="914401" y="1012868"/>
            <a:ext cx="4152899" cy="7186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dirty="0">
                <a:solidFill>
                  <a:srgbClr val="DFA765"/>
                </a:solidFill>
                <a:latin typeface="+mj-lt"/>
              </a:rPr>
              <a:t>Göktürk </a:t>
            </a:r>
            <a:r>
              <a:rPr lang="tr-TR" sz="4400" dirty="0">
                <a:latin typeface="+mj-lt"/>
              </a:rPr>
              <a:t>İzmir</a:t>
            </a:r>
            <a:endParaRPr lang="en-US" sz="4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5337" y="2644170"/>
            <a:ext cx="379160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Gayrimenkul geliştirme şirketleri şimdiden yerini almaya başladı, inşaat ruhsa</a:t>
            </a:r>
            <a:r>
              <a:rPr lang="tr-TR" sz="1600" kern="100" dirty="0">
                <a:ea typeface="Calibri" panose="020F0502020204030204" pitchFamily="34" charset="0"/>
                <a:cs typeface="Arial" panose="020B0604020202020204" pitchFamily="34" charset="0"/>
              </a:rPr>
              <a:t>tı</a:t>
            </a:r>
            <a:r>
              <a:rPr lang="tr-T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alınmış kısa sürede tamamlanacak 2.000 adet markalı konut dahil olmak üzere yatay mimaride inşa edilecek toplam 10.000 konut!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2538" y="4495761"/>
            <a:ext cx="4923484" cy="17234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39.000m2 Spor Alanı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44.000m2 Okul Alanı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14.000m2 Sağlık Tesisi Alanı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2.500m2 </a:t>
            </a:r>
            <a:r>
              <a:rPr lang="tr-TR" sz="1500" kern="100" dirty="0" err="1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Sosyo</a:t>
            </a: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-Kültürel Tesis Alanı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kern="100" dirty="0">
                <a:effectLst/>
                <a:latin typeface="Montserrat ExtraLight" panose="00000300000000000000" pitchFamily="2" charset="-94"/>
                <a:ea typeface="Calibri" panose="020F0502020204030204" pitchFamily="34" charset="0"/>
                <a:cs typeface="Calibri" panose="020F0502020204030204" pitchFamily="34" charset="0"/>
              </a:rPr>
              <a:t>250.000m2 Park ve Ağaçlandırılacak Alan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2969510"/>
            <a:ext cx="2057400" cy="0"/>
          </a:xfrm>
          <a:prstGeom prst="line">
            <a:avLst/>
          </a:prstGeom>
          <a:ln w="101600">
            <a:solidFill>
              <a:srgbClr val="DFA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sim 17">
            <a:extLst>
              <a:ext uri="{FF2B5EF4-FFF2-40B4-BE49-F238E27FC236}">
                <a16:creationId xmlns:a16="http://schemas.microsoft.com/office/drawing/2014/main" id="{07E8008B-B9DB-D2DE-E270-591D2B407D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853" y="855619"/>
            <a:ext cx="1009963" cy="1033156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63BBE72B-663D-A716-4718-FA2B96F16BB6}"/>
              </a:ext>
            </a:extLst>
          </p:cNvPr>
          <p:cNvCxnSpPr>
            <a:cxnSpLocks/>
          </p:cNvCxnSpPr>
          <p:nvPr/>
        </p:nvCxnSpPr>
        <p:spPr>
          <a:xfrm flipH="1">
            <a:off x="5057775" y="2230244"/>
            <a:ext cx="9525" cy="4636465"/>
          </a:xfrm>
          <a:prstGeom prst="line">
            <a:avLst/>
          </a:prstGeom>
          <a:ln w="101600">
            <a:solidFill>
              <a:srgbClr val="DFA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5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>
            <a:extLst>
              <a:ext uri="{FF2B5EF4-FFF2-40B4-BE49-F238E27FC236}">
                <a16:creationId xmlns:a16="http://schemas.microsoft.com/office/drawing/2014/main" id="{A15D399A-EB70-AD2E-71E3-6EAAE59D89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566057" y="642730"/>
            <a:ext cx="450123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500" dirty="0">
                <a:latin typeface="+mj-lt"/>
              </a:rPr>
              <a:t>Lansman Öncesi </a:t>
            </a:r>
          </a:p>
          <a:p>
            <a:pPr>
              <a:lnSpc>
                <a:spcPct val="90000"/>
              </a:lnSpc>
            </a:pPr>
            <a:r>
              <a:rPr lang="tr-TR" sz="3500" dirty="0">
                <a:latin typeface="+mj-lt"/>
              </a:rPr>
              <a:t>%40 indirimle 1.500.000TL’den başlayan </a:t>
            </a:r>
          </a:p>
          <a:p>
            <a:pPr>
              <a:lnSpc>
                <a:spcPct val="90000"/>
              </a:lnSpc>
            </a:pPr>
            <a:r>
              <a:rPr lang="tr-TR" sz="3500" dirty="0">
                <a:solidFill>
                  <a:srgbClr val="F0B46C"/>
                </a:solidFill>
                <a:latin typeface="Montserrat" panose="00000500000000000000" pitchFamily="2" charset="-94"/>
              </a:rPr>
              <a:t>VİLLA İMARLI, MÜSTAKİL TAPULU</a:t>
            </a:r>
          </a:p>
          <a:p>
            <a:pPr>
              <a:lnSpc>
                <a:spcPct val="90000"/>
              </a:lnSpc>
            </a:pPr>
            <a:r>
              <a:rPr lang="tr-TR" sz="3500" dirty="0">
                <a:latin typeface="+mj-lt"/>
              </a:rPr>
              <a:t>sınırlı sayıda parseller.</a:t>
            </a:r>
            <a:endParaRPr lang="en-US" sz="4400" dirty="0">
              <a:latin typeface="+mj-lt"/>
            </a:endParaRPr>
          </a:p>
        </p:txBody>
      </p:sp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0F27A783-99B9-FCAD-70A7-02F5C17D19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AC33EBB-F9CE-3536-72A9-A478E8213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86" y="5472608"/>
            <a:ext cx="1009963" cy="1033156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C1719976-784C-F85C-4459-0A02373E903C}"/>
              </a:ext>
            </a:extLst>
          </p:cNvPr>
          <p:cNvCxnSpPr>
            <a:cxnSpLocks/>
          </p:cNvCxnSpPr>
          <p:nvPr/>
        </p:nvCxnSpPr>
        <p:spPr>
          <a:xfrm>
            <a:off x="5067299" y="2727297"/>
            <a:ext cx="2057400" cy="0"/>
          </a:xfrm>
          <a:prstGeom prst="line">
            <a:avLst/>
          </a:prstGeom>
          <a:ln w="101600">
            <a:solidFill>
              <a:srgbClr val="DFA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özyaşı Damlası 5">
            <a:extLst>
              <a:ext uri="{FF2B5EF4-FFF2-40B4-BE49-F238E27FC236}">
                <a16:creationId xmlns:a16="http://schemas.microsoft.com/office/drawing/2014/main" id="{9BC80034-4ADA-3753-9168-9AEBE9B21BE0}"/>
              </a:ext>
            </a:extLst>
          </p:cNvPr>
          <p:cNvSpPr/>
          <p:nvPr/>
        </p:nvSpPr>
        <p:spPr>
          <a:xfrm>
            <a:off x="2454441" y="4613048"/>
            <a:ext cx="2387065" cy="1807003"/>
          </a:xfrm>
          <a:prstGeom prst="teardrop">
            <a:avLst/>
          </a:prstGeom>
          <a:ln>
            <a:solidFill>
              <a:srgbClr val="DFA76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33B4EDC-62B9-DA7B-71A0-010A3DCC766C}"/>
              </a:ext>
            </a:extLst>
          </p:cNvPr>
          <p:cNvSpPr txBox="1"/>
          <p:nvPr/>
        </p:nvSpPr>
        <p:spPr>
          <a:xfrm>
            <a:off x="2882081" y="5035079"/>
            <a:ext cx="1611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0B46C"/>
                </a:solidFill>
                <a:latin typeface="+mj-lt"/>
              </a:rPr>
              <a:t>HEMEN TAPU!!!</a:t>
            </a:r>
          </a:p>
        </p:txBody>
      </p:sp>
    </p:spTree>
    <p:extLst>
      <p:ext uri="{BB962C8B-B14F-4D97-AF65-F5344CB8AC3E}">
        <p14:creationId xmlns:p14="http://schemas.microsoft.com/office/powerpoint/2010/main" val="19014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AD5BCE4-A94E-898B-07E0-0B844C547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" r="729"/>
          <a:stretch/>
        </p:blipFill>
        <p:spPr>
          <a:xfrm>
            <a:off x="0" y="0"/>
            <a:ext cx="12192000" cy="68510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F3B8C5C-17A4-DA49-EE8F-6518B796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2853" y="398419"/>
            <a:ext cx="1009963" cy="10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Yer Tutucusu 11">
            <a:extLst>
              <a:ext uri="{FF2B5EF4-FFF2-40B4-BE49-F238E27FC236}">
                <a16:creationId xmlns:a16="http://schemas.microsoft.com/office/drawing/2014/main" id="{7A51978E-2B6F-BF28-6125-15999F0418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92"/>
            <a:ext cx="12192000" cy="6858000"/>
          </a:xfr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EC330B27-1DFD-AD0A-338D-04D7F3E6C4E9}"/>
              </a:ext>
            </a:extLst>
          </p:cNvPr>
          <p:cNvSpPr/>
          <p:nvPr/>
        </p:nvSpPr>
        <p:spPr>
          <a:xfrm>
            <a:off x="3116" y="-8792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DAC5F31-E885-79E3-3AE0-6F06274F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9753" y="855619"/>
            <a:ext cx="1009963" cy="1033156"/>
          </a:xfrm>
          <a:prstGeom prst="rect">
            <a:avLst/>
          </a:prstGeom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3855F499-2202-F175-D22D-2705F4D0A51C}"/>
              </a:ext>
            </a:extLst>
          </p:cNvPr>
          <p:cNvSpPr txBox="1"/>
          <p:nvPr/>
        </p:nvSpPr>
        <p:spPr>
          <a:xfrm>
            <a:off x="617383" y="2334731"/>
            <a:ext cx="10348160" cy="2538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ŞEHİR MERKEZİNE 20 DAKİKA MESAFEDE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YENİ YAPILACAK 1.500.000M</a:t>
            </a:r>
            <a:r>
              <a:rPr lang="tr-TR" kern="100" baseline="30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’LİK SERBEST BÖLGE’YE KOMŞU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İZBAŞ SERBEST BÖLGE’NİN BİTİŞİĞİNDE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2024’TE İHALESİ YAPILACAK OLAN İZMİR-FOÇA DUBLE YOLU BÖLGENİN HEMEN YANINDAN GEÇECEK OLUP MAVİŞEHİR’E ULAŞIM 6 DK.’YA DÜŞECEKTİR.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FOÇA VE KARŞIYAKA’NIN TAM ORTASINDA</a:t>
            </a:r>
          </a:p>
        </p:txBody>
      </p:sp>
    </p:spTree>
    <p:extLst>
      <p:ext uri="{BB962C8B-B14F-4D97-AF65-F5344CB8AC3E}">
        <p14:creationId xmlns:p14="http://schemas.microsoft.com/office/powerpoint/2010/main" val="6024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Yer Tutucusu 11">
            <a:extLst>
              <a:ext uri="{FF2B5EF4-FFF2-40B4-BE49-F238E27FC236}">
                <a16:creationId xmlns:a16="http://schemas.microsoft.com/office/drawing/2014/main" id="{7A51978E-2B6F-BF28-6125-15999F0418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92"/>
            <a:ext cx="12192000" cy="6858000"/>
          </a:xfrm>
        </p:spPr>
      </p:pic>
      <p:sp>
        <p:nvSpPr>
          <p:cNvPr id="11" name="Rectangle 10"/>
          <p:cNvSpPr/>
          <p:nvPr/>
        </p:nvSpPr>
        <p:spPr>
          <a:xfrm>
            <a:off x="3116" y="-8792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DAC5F31-E885-79E3-3AE0-6F06274F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9753" y="855619"/>
            <a:ext cx="1009963" cy="103315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440275D9-5C27-D3A2-C3E6-11E7253A8E79}"/>
              </a:ext>
            </a:extLst>
          </p:cNvPr>
          <p:cNvSpPr txBox="1"/>
          <p:nvPr/>
        </p:nvSpPr>
        <p:spPr>
          <a:xfrm>
            <a:off x="617383" y="2709860"/>
            <a:ext cx="8326592" cy="2538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lvl="0" indent="-342900" rt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VİLLA İMARLI ve MÜSTAKİL TAPULU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239M</a:t>
            </a:r>
            <a:r>
              <a:rPr lang="tr-TR" kern="100" baseline="30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’DEN BAŞLAYAN BÜYÜKLÜKLERDE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HEMEN TAPU İMKANI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ADA BAZINDA ALIP KAT KARŞILIĞI MÜTEAHHİTLE ANLAŞMA İMKANI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İSTERSENİZ BİREYSEL YATIRIM OLARAK ALIN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kern="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İSTERSENİZ VİLLANIZI YAPIN</a:t>
            </a:r>
          </a:p>
        </p:txBody>
      </p:sp>
    </p:spTree>
    <p:extLst>
      <p:ext uri="{BB962C8B-B14F-4D97-AF65-F5344CB8AC3E}">
        <p14:creationId xmlns:p14="http://schemas.microsoft.com/office/powerpoint/2010/main" val="9201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8B0C7D3-473D-4FE9-E7CC-52E5498CC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407" y="1255494"/>
            <a:ext cx="5902114" cy="49857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3723" y="1714491"/>
            <a:ext cx="5640388" cy="1476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4400" dirty="0">
                <a:solidFill>
                  <a:srgbClr val="DFA765"/>
                </a:solidFill>
                <a:latin typeface="+mj-lt"/>
              </a:rPr>
              <a:t>Göktürk </a:t>
            </a:r>
            <a:r>
              <a:rPr lang="tr-TR" sz="4400" dirty="0">
                <a:latin typeface="+mj-lt"/>
              </a:rPr>
              <a:t>İzmir</a:t>
            </a:r>
            <a:br>
              <a:rPr lang="tr-TR" sz="4400" dirty="0">
                <a:latin typeface="+mj-lt"/>
              </a:rPr>
            </a:br>
            <a:r>
              <a:rPr lang="tr-TR" sz="3000" i="1" dirty="0">
                <a:latin typeface="+mn-lt"/>
              </a:rPr>
              <a:t>Seyrek - Göktürk</a:t>
            </a:r>
            <a:endParaRPr lang="en-US" sz="3000" i="1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5115" y="3957935"/>
            <a:ext cx="226664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tr-TR" sz="1200" b="1" spc="300" dirty="0">
                <a:latin typeface="+mj-lt"/>
                <a:ea typeface="Source Sans Pro Semibold" charset="0"/>
                <a:cs typeface="Source Sans Pro Semibold" charset="0"/>
              </a:rPr>
              <a:t>DETAYLI BİLGİ İÇİN</a:t>
            </a:r>
          </a:p>
          <a:p>
            <a:r>
              <a:rPr lang="tr-TR" sz="1200" b="1" spc="300" dirty="0">
                <a:solidFill>
                  <a:srgbClr val="DFA765"/>
                </a:solidFill>
                <a:latin typeface="+mj-lt"/>
                <a:ea typeface="Source Sans Pro Semibold" charset="0"/>
                <a:cs typeface="Source Sans Pro Semibold" charset="0"/>
              </a:rPr>
              <a:t>İsim-</a:t>
            </a:r>
            <a:r>
              <a:rPr lang="tr-TR" sz="1200" b="1" spc="300" dirty="0" err="1">
                <a:solidFill>
                  <a:srgbClr val="DFA765"/>
                </a:solidFill>
                <a:latin typeface="+mj-lt"/>
                <a:ea typeface="Source Sans Pro Semibold" charset="0"/>
                <a:cs typeface="Source Sans Pro Semibold" charset="0"/>
              </a:rPr>
              <a:t>Soyisim</a:t>
            </a:r>
            <a:endParaRPr lang="en-US" sz="1200" b="1" spc="300" dirty="0">
              <a:solidFill>
                <a:srgbClr val="DFA765"/>
              </a:solidFill>
              <a:latin typeface="+mj-lt"/>
              <a:ea typeface="Source Sans Pro Semibold" charset="0"/>
              <a:cs typeface="Source Sans Pro Semibold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5116" y="4317164"/>
            <a:ext cx="4132183" cy="3995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500" dirty="0">
                <a:solidFill>
                  <a:schemeClr val="tx1">
                    <a:alpha val="65000"/>
                  </a:schemeClr>
                </a:solidFill>
                <a:ea typeface="Source Sans Pro" charset="0"/>
                <a:cs typeface="Source Sans Pro" charset="0"/>
              </a:rPr>
              <a:t>Telefon Numarası</a:t>
            </a:r>
            <a:endParaRPr lang="en-US" sz="1500" dirty="0">
              <a:solidFill>
                <a:schemeClr val="tx1">
                  <a:alpha val="65000"/>
                </a:schemeClr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B6EF64-B170-7489-5A28-E4EA281B0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853" y="855619"/>
            <a:ext cx="1009963" cy="1033156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A00327C6-2301-2A4F-13E0-DDAD51C0EF6C}"/>
              </a:ext>
            </a:extLst>
          </p:cNvPr>
          <p:cNvSpPr txBox="1"/>
          <p:nvPr/>
        </p:nvSpPr>
        <p:spPr>
          <a:xfrm>
            <a:off x="9082957" y="2902885"/>
            <a:ext cx="2515175" cy="12204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000" kern="100" dirty="0">
                <a:ea typeface="Calibri" panose="020F0502020204030204" pitchFamily="34" charset="0"/>
                <a:cs typeface="Calibri" panose="020F0502020204030204" pitchFamily="34" charset="0"/>
              </a:rPr>
              <a:t>Karşıyaka (23km) 20 dk.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000" kern="100" dirty="0">
                <a:ea typeface="Calibri" panose="020F0502020204030204" pitchFamily="34" charset="0"/>
                <a:cs typeface="Calibri" panose="020F0502020204030204" pitchFamily="34" charset="0"/>
              </a:rPr>
              <a:t>Foça (23km) 25 dk.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000" kern="100" dirty="0" err="1">
                <a:ea typeface="Calibri" panose="020F0502020204030204" pitchFamily="34" charset="0"/>
                <a:cs typeface="Calibri" panose="020F0502020204030204" pitchFamily="34" charset="0"/>
              </a:rPr>
              <a:t>Hilltown</a:t>
            </a:r>
            <a:r>
              <a:rPr lang="tr-TR" sz="1000" kern="100" dirty="0">
                <a:ea typeface="Calibri" panose="020F0502020204030204" pitchFamily="34" charset="0"/>
                <a:cs typeface="Calibri" panose="020F0502020204030204" pitchFamily="34" charset="0"/>
              </a:rPr>
              <a:t> AVM (24km) 24dk.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000" kern="100" dirty="0">
                <a:ea typeface="Calibri" panose="020F0502020204030204" pitchFamily="34" charset="0"/>
                <a:cs typeface="Calibri" panose="020F0502020204030204" pitchFamily="34" charset="0"/>
              </a:rPr>
              <a:t>Çiğli Hastanesi (22km) 22dk.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000" kern="100" dirty="0">
                <a:ea typeface="Calibri" panose="020F0502020204030204" pitchFamily="34" charset="0"/>
                <a:cs typeface="Calibri" panose="020F0502020204030204" pitchFamily="34" charset="0"/>
              </a:rPr>
              <a:t>Çiğli OSB (20km) 18dk.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4BFD3729-56C0-613E-709F-49A82F13A4D6}"/>
              </a:ext>
            </a:extLst>
          </p:cNvPr>
          <p:cNvCxnSpPr/>
          <p:nvPr/>
        </p:nvCxnSpPr>
        <p:spPr>
          <a:xfrm flipH="1">
            <a:off x="6470650" y="4051300"/>
            <a:ext cx="1060450" cy="1492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1DF6E4B-BDAA-CB59-FFE2-5386BE5B067E}"/>
              </a:ext>
            </a:extLst>
          </p:cNvPr>
          <p:cNvSpPr txBox="1"/>
          <p:nvPr/>
        </p:nvSpPr>
        <p:spPr>
          <a:xfrm>
            <a:off x="5630759" y="5445175"/>
            <a:ext cx="146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Karşıyaka</a:t>
            </a:r>
            <a:endParaRPr lang="tr-TR" sz="11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F886B9C-3E5F-1A2C-AE20-67173D6B9B4B}"/>
              </a:ext>
            </a:extLst>
          </p:cNvPr>
          <p:cNvSpPr txBox="1"/>
          <p:nvPr/>
        </p:nvSpPr>
        <p:spPr>
          <a:xfrm>
            <a:off x="6298071" y="5309344"/>
            <a:ext cx="132080" cy="3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.</a:t>
            </a:r>
            <a:endParaRPr lang="tr-TR" dirty="0"/>
          </a:p>
        </p:txBody>
      </p:sp>
      <p:pic>
        <p:nvPicPr>
          <p:cNvPr id="20" name="Grafik 19" descr="İşaretleyici düz dolguyla">
            <a:extLst>
              <a:ext uri="{FF2B5EF4-FFF2-40B4-BE49-F238E27FC236}">
                <a16:creationId xmlns:a16="http://schemas.microsoft.com/office/drawing/2014/main" id="{3A67414A-B75C-83F1-7F5F-28490AED3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8555" y="3429000"/>
            <a:ext cx="286513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ery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44336"/>
      </a:accent1>
      <a:accent2>
        <a:srgbClr val="E91E63"/>
      </a:accent2>
      <a:accent3>
        <a:srgbClr val="9C27B0"/>
      </a:accent3>
      <a:accent4>
        <a:srgbClr val="673AB7"/>
      </a:accent4>
      <a:accent5>
        <a:srgbClr val="3F51B5"/>
      </a:accent5>
      <a:accent6>
        <a:srgbClr val="2196F3"/>
      </a:accent6>
      <a:hlink>
        <a:srgbClr val="0563C1"/>
      </a:hlink>
      <a:folHlink>
        <a:srgbClr val="954F72"/>
      </a:folHlink>
    </a:clrScheme>
    <a:fontScheme name="Every">
      <a:majorFont>
        <a:latin typeface="Montserrat Extra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199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Arial</vt:lpstr>
      <vt:lpstr>Bebas Neue</vt:lpstr>
      <vt:lpstr>Calibri</vt:lpstr>
      <vt:lpstr>Montserrat</vt:lpstr>
      <vt:lpstr>Montserrat ExtraBold</vt:lpstr>
      <vt:lpstr>Montserrat ExtraLight</vt:lpstr>
      <vt:lpstr>Montserrat Light</vt:lpstr>
      <vt:lpstr>Source Sans Pro</vt:lpstr>
      <vt:lpstr>Symbol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Göktürk İzmir Seyrek - Göktürk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dublin9design@gmail.com</dc:creator>
  <cp:lastModifiedBy>Okan Ersan</cp:lastModifiedBy>
  <cp:revision>77</cp:revision>
  <dcterms:created xsi:type="dcterms:W3CDTF">2017-02-06T12:53:32Z</dcterms:created>
  <dcterms:modified xsi:type="dcterms:W3CDTF">2023-11-18T08:25:59Z</dcterms:modified>
</cp:coreProperties>
</file>